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1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2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5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0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6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4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4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6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2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/>
              <a:t>Portofolio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ABE Transition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1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dirty="0" smtClean="0"/>
              <a:t>This is a record of your success.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Some people keep them a long time—to review and to remind them of their quality 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46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harrigan\AppData\Local\Microsoft\Windows\Temporary Internet Files\Content.IE5\R0HJQ7EC\MP90043953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6106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25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harrigan\AppData\Local\Microsoft\Windows\Temporary Internet Files\Content.IE5\EO2YVPH5\MC9102176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622726"/>
            <a:ext cx="6390582" cy="547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52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676399"/>
          </a:xfrm>
        </p:spPr>
        <p:txBody>
          <a:bodyPr/>
          <a:lstStyle/>
          <a:p>
            <a:r>
              <a:rPr lang="en-US" sz="8000" dirty="0" smtClean="0"/>
              <a:t>Purpose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To show what you have done this quarter. </a:t>
            </a:r>
          </a:p>
          <a:p>
            <a:r>
              <a:rPr lang="en-US" sz="4800" dirty="0" smtClean="0"/>
              <a:t>This could be useful to you for other classes and for some types of work.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8574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6000" dirty="0" smtClean="0"/>
              <a:t>What does it look like?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2050" name="Picture 2" descr="C:\Users\kharrigan\AppData\Local\Microsoft\Windows\Temporary Internet Files\Content.IE5\SK9KUPTB\MP900382815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826" y="1600200"/>
            <a:ext cx="633634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harrigan\AppData\Local\Microsoft\Windows\Temporary Internet Files\Content.IE5\SK9KUPTB\MP90038281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6400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88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300" dirty="0" smtClean="0"/>
              <a:t>It is a notebook with five tabbed sections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dirty="0" smtClean="0"/>
              <a:t>Syllabus and Calendars</a:t>
            </a:r>
          </a:p>
          <a:p>
            <a:r>
              <a:rPr lang="en-US" dirty="0" smtClean="0"/>
              <a:t>Reading Assignments</a:t>
            </a:r>
          </a:p>
          <a:p>
            <a:r>
              <a:rPr lang="en-US" dirty="0" smtClean="0"/>
              <a:t>Writing Assignments</a:t>
            </a:r>
          </a:p>
          <a:p>
            <a:r>
              <a:rPr lang="en-US" dirty="0" smtClean="0"/>
              <a:t>Major Projects</a:t>
            </a:r>
          </a:p>
          <a:p>
            <a:r>
              <a:rPr lang="en-US" dirty="0" smtClean="0"/>
              <a:t>Miscellaneous (Website or Other Info)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07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It contains all your work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You have saved everything, right?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97682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350838"/>
          </a:xfrm>
        </p:spPr>
        <p:txBody>
          <a:bodyPr>
            <a:noAutofit/>
          </a:bodyPr>
          <a:lstStyle/>
          <a:p>
            <a:r>
              <a:rPr lang="en-US" sz="6000" dirty="0" smtClean="0"/>
              <a:t>When is it due and how is it scored?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Autofit/>
          </a:bodyPr>
          <a:lstStyle/>
          <a:p>
            <a:r>
              <a:rPr lang="en-US" sz="4400" dirty="0" smtClean="0"/>
              <a:t>It is due in the last week of class.</a:t>
            </a:r>
          </a:p>
          <a:p>
            <a:r>
              <a:rPr lang="en-US" sz="4400" dirty="0" smtClean="0"/>
              <a:t>The instructor is looking for neatness, organization by tabs and dates, and for the full contents.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8291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dirty="0" smtClean="0"/>
              <a:t>It will be given back to you on the day it is scored.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07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r>
              <a:rPr lang="en-US" dirty="0" smtClean="0"/>
              <a:t>What do I do with it after it is scored?</a:t>
            </a:r>
            <a:endParaRPr lang="en-US" dirty="0"/>
          </a:p>
        </p:txBody>
      </p:sp>
      <p:pic>
        <p:nvPicPr>
          <p:cNvPr id="3074" name="Picture 2" descr="C:\Users\kharrigan\AppData\Local\Microsoft\Windows\Temporary Internet Files\Content.IE5\SK9KUPTB\MC9003262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429" y="2926080"/>
            <a:ext cx="5337158" cy="294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94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147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Portofolio</vt:lpstr>
      <vt:lpstr>PowerPoint Presentation</vt:lpstr>
      <vt:lpstr>Purpose:</vt:lpstr>
      <vt:lpstr>What does it look like? </vt:lpstr>
      <vt:lpstr>It is a notebook with five tabbed sections: </vt:lpstr>
      <vt:lpstr>It contains all your work.</vt:lpstr>
      <vt:lpstr>When is it due and how is it scored?</vt:lpstr>
      <vt:lpstr>It will be given back to you on the day it is scored. </vt:lpstr>
      <vt:lpstr>What do I do with it after it is scored?</vt:lpstr>
      <vt:lpstr>This is a record of your success.  Some people keep them a long time—to review and to remind them of their quality work. </vt:lpstr>
      <vt:lpstr>PowerPoint Presentation</vt:lpstr>
    </vt:vector>
  </TitlesOfParts>
  <Company>South Puget Sound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Portofolio</dc:title>
  <dc:creator>Harrigan, Kathy</dc:creator>
  <cp:lastModifiedBy>Harrigan, Kathy</cp:lastModifiedBy>
  <cp:revision>2</cp:revision>
  <dcterms:created xsi:type="dcterms:W3CDTF">2012-12-03T20:44:01Z</dcterms:created>
  <dcterms:modified xsi:type="dcterms:W3CDTF">2012-12-03T20:57:35Z</dcterms:modified>
</cp:coreProperties>
</file>