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1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5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0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4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6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3C0D8-AE18-4928-914B-B1F2B236ACDB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2C72-A516-41C1-A6FE-2CE940721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smtClean="0"/>
              <a:t>Portfolio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tx2"/>
                </a:solidFill>
              </a:rPr>
              <a:t>Reading 91</a:t>
            </a:r>
            <a:endParaRPr lang="en-US" sz="6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61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What do I do with it after it is scored?</a:t>
            </a:r>
            <a:endParaRPr lang="en-US" dirty="0"/>
          </a:p>
        </p:txBody>
      </p:sp>
      <p:pic>
        <p:nvPicPr>
          <p:cNvPr id="3074" name="Picture 2" descr="C:\Users\kharrigan\AppData\Local\Microsoft\Windows\Temporary Internet Files\Content.IE5\SK9KUPTB\MC9003262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14600"/>
            <a:ext cx="5337158" cy="294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9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The portfolio is </a:t>
            </a:r>
            <a:r>
              <a:rPr lang="en-US" dirty="0" smtClean="0"/>
              <a:t>a record of your success.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456" y="3244551"/>
            <a:ext cx="2142744" cy="300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84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/>
              <a:t>Some people keep them a long time—to review and to remind them of their </a:t>
            </a:r>
            <a:r>
              <a:rPr lang="en-US" dirty="0" smtClean="0"/>
              <a:t>effort and quality </a:t>
            </a:r>
            <a:r>
              <a:rPr lang="en-US" dirty="0"/>
              <a:t>work.</a:t>
            </a:r>
          </a:p>
        </p:txBody>
      </p:sp>
      <p:pic>
        <p:nvPicPr>
          <p:cNvPr id="5122" name="Picture 2" descr="C:\Users\kharrigan\AppData\Local\Microsoft\Windows\Temporary Internet Files\Content.IE5\EO2YVPH5\MP9004431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07923"/>
            <a:ext cx="3962400" cy="25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39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arrigan\AppData\Local\Microsoft\Windows\Temporary Internet Files\Content.IE5\EO2YVPH5\MC910217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622726"/>
            <a:ext cx="6390582" cy="547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2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76399"/>
          </a:xfrm>
        </p:spPr>
        <p:txBody>
          <a:bodyPr/>
          <a:lstStyle/>
          <a:p>
            <a:r>
              <a:rPr lang="en-US" sz="8000" dirty="0" smtClean="0"/>
              <a:t>Purpose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To show what you have done this quarter. </a:t>
            </a:r>
          </a:p>
          <a:p>
            <a:r>
              <a:rPr lang="en-US" sz="4800" dirty="0" smtClean="0"/>
              <a:t>This could be useful to you for other classes and for some types of work.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85740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does it look like?</a:t>
            </a:r>
            <a:br>
              <a:rPr lang="en-US" sz="6000" dirty="0" smtClean="0"/>
            </a:br>
            <a:endParaRPr lang="en-US" sz="6000" dirty="0"/>
          </a:p>
        </p:txBody>
      </p:sp>
      <p:pic>
        <p:nvPicPr>
          <p:cNvPr id="2050" name="Picture 2" descr="C:\Users\kharrigan\AppData\Local\Microsoft\Windows\Temporary Internet Files\Content.IE5\SK9KUPTB\MP90038281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826" y="1600200"/>
            <a:ext cx="633634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harrigan\AppData\Local\Microsoft\Windows\Temporary Internet Files\Content.IE5\SK9KUPTB\MP90038281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40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88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7300" dirty="0" smtClean="0"/>
              <a:t/>
            </a:r>
            <a:br>
              <a:rPr lang="en-US" sz="7300" dirty="0" smtClean="0"/>
            </a:br>
            <a:r>
              <a:rPr lang="en-US" sz="7300" dirty="0" smtClean="0"/>
              <a:t>It </a:t>
            </a:r>
            <a:r>
              <a:rPr lang="en-US" sz="7300" dirty="0" smtClean="0"/>
              <a:t>is a </a:t>
            </a:r>
            <a:r>
              <a:rPr lang="en-US" sz="7300" dirty="0" smtClean="0"/>
              <a:t>separate notebook </a:t>
            </a:r>
            <a:r>
              <a:rPr lang="en-US" sz="7300" dirty="0" smtClean="0"/>
              <a:t>with </a:t>
            </a:r>
            <a:r>
              <a:rPr lang="en-US" sz="7300" dirty="0" smtClean="0"/>
              <a:t>tabs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1.) Syllabus/ </a:t>
            </a:r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Calendars  </a:t>
            </a:r>
          </a:p>
          <a:p>
            <a:pPr hangingPunct="0"/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.)  Curious </a:t>
            </a:r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Incident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Novel </a:t>
            </a:r>
          </a:p>
          <a:p>
            <a:pPr hangingPunct="0"/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3.) 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Textbook Essay Assignments, </a:t>
            </a:r>
            <a:endParaRPr lang="en-US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hangingPunct="0"/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).  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Instructor Interview Project, </a:t>
            </a:r>
            <a:endParaRPr lang="en-US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hangingPunct="0"/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5) Issues 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Readings/Writings, </a:t>
            </a:r>
            <a:endParaRPr lang="en-US" b="1" i="1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hangingPunct="0"/>
            <a:r>
              <a:rPr lang="en-US" b="1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6.) </a:t>
            </a:r>
            <a:r>
              <a:rPr lang="en-US" b="1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Miscellaneous</a:t>
            </a:r>
            <a:r>
              <a:rPr lang="en-US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10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057399"/>
          </a:xfrm>
        </p:spPr>
        <p:txBody>
          <a:bodyPr>
            <a:noAutofit/>
          </a:bodyPr>
          <a:lstStyle/>
          <a:p>
            <a:r>
              <a:rPr lang="en-US" sz="4800" dirty="0" smtClean="0"/>
              <a:t>It contains all your </a:t>
            </a:r>
            <a:r>
              <a:rPr lang="en-US" sz="4800" dirty="0" smtClean="0"/>
              <a:t>work</a:t>
            </a:r>
            <a:r>
              <a:rPr lang="en-US" sz="4800" dirty="0"/>
              <a:t> </a:t>
            </a:r>
            <a:r>
              <a:rPr lang="en-US" sz="4800" dirty="0" smtClean="0"/>
              <a:t>from this quarter.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8048"/>
            <a:ext cx="6400800" cy="289075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, </a:t>
            </a:r>
            <a:r>
              <a:rPr lang="en-US" sz="4400" dirty="0" smtClean="0"/>
              <a:t>right?</a:t>
            </a:r>
            <a:endParaRPr lang="en-US" sz="4400" dirty="0"/>
          </a:p>
        </p:txBody>
      </p:sp>
      <p:pic>
        <p:nvPicPr>
          <p:cNvPr id="1026" name="Picture 2" descr="C:\Users\kharrigan\AppData\Local\Microsoft\Windows\Temporary Internet Files\Content.IE5\3YBFKY99\MP91022086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8048"/>
            <a:ext cx="2743200" cy="410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682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saved everything, right?</a:t>
            </a:r>
            <a:endParaRPr lang="en-US" dirty="0"/>
          </a:p>
        </p:txBody>
      </p:sp>
      <p:pic>
        <p:nvPicPr>
          <p:cNvPr id="2050" name="Picture 2" descr="C:\Users\kharrigan\AppData\Local\Microsoft\Windows\Temporary Internet Files\Content.IE5\EO2YVPH5\MC9002340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33823"/>
            <a:ext cx="4181916" cy="463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881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50838"/>
          </a:xfrm>
        </p:spPr>
        <p:txBody>
          <a:bodyPr>
            <a:noAutofit/>
          </a:bodyPr>
          <a:lstStyle/>
          <a:p>
            <a:r>
              <a:rPr lang="en-US" sz="6000" dirty="0" smtClean="0"/>
              <a:t>When is it due and how is it scored?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Autofit/>
          </a:bodyPr>
          <a:lstStyle/>
          <a:p>
            <a:r>
              <a:rPr lang="en-US" sz="4400" dirty="0" smtClean="0"/>
              <a:t>It is due in the last week of class.</a:t>
            </a:r>
          </a:p>
          <a:p>
            <a:r>
              <a:rPr lang="en-US" sz="4400" dirty="0" smtClean="0"/>
              <a:t>The instructor is looking for neatness, organization by tabs and </a:t>
            </a:r>
            <a:r>
              <a:rPr lang="en-US" sz="4400" dirty="0" smtClean="0"/>
              <a:t>chronology</a:t>
            </a:r>
            <a:r>
              <a:rPr lang="en-US" sz="4400" dirty="0" smtClean="0"/>
              <a:t>, </a:t>
            </a:r>
            <a:r>
              <a:rPr lang="en-US" sz="4400" dirty="0" smtClean="0"/>
              <a:t>and for the full contents.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829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dirty="0" smtClean="0"/>
              <a:t>It will be given back to you on the day it is scored.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5" name="Picture 3" descr="C:\Users\kharrigan\AppData\Local\Microsoft\Windows\Temporary Internet Files\Content.IE5\SK9KUPTB\MC9004421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3864317"/>
            <a:ext cx="2400300" cy="2384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20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176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Portfolio</vt:lpstr>
      <vt:lpstr>PowerPoint Presentation</vt:lpstr>
      <vt:lpstr>Purpose:</vt:lpstr>
      <vt:lpstr>What does it look like? </vt:lpstr>
      <vt:lpstr> It is a separate notebook with tabs for:</vt:lpstr>
      <vt:lpstr>It contains all your work from this quarter.</vt:lpstr>
      <vt:lpstr>You saved everything, right?</vt:lpstr>
      <vt:lpstr>When is it due and how is it scored?</vt:lpstr>
      <vt:lpstr>It will be given back to you on the day it is scored. </vt:lpstr>
      <vt:lpstr>What do I do with it after it is scored?</vt:lpstr>
      <vt:lpstr>The portfolio is a record of your success.  </vt:lpstr>
      <vt:lpstr>Some people keep them a long time—to review and to remind them of their effort and quality work.</vt:lpstr>
    </vt:vector>
  </TitlesOfParts>
  <Company>South Puget Sound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Portofolio</dc:title>
  <dc:creator>Harrigan, Kathy</dc:creator>
  <cp:lastModifiedBy>Harrigan, Kathy</cp:lastModifiedBy>
  <cp:revision>8</cp:revision>
  <dcterms:created xsi:type="dcterms:W3CDTF">2012-12-03T20:44:01Z</dcterms:created>
  <dcterms:modified xsi:type="dcterms:W3CDTF">2012-12-04T02:33:33Z</dcterms:modified>
</cp:coreProperties>
</file>